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F33AEF-E3F8-4AEB-AF25-1464DF14739F}" type="datetimeFigureOut">
              <a:rPr lang="en-US" smtClean="0"/>
              <a:t>3/5/2021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C4C28F-016A-4A07-8CEC-7C85BF5CF6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5092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2C4C28F-016A-4A07-8CEC-7C85BF5CF6F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54586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738CF6-F856-4805-9E62-9EF2D35A91B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7EB6A31-C221-4AB6-A0BB-D4A99F8FC4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25F815-EA62-451A-B81B-3676C8BF5B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1BEBA-F6AA-403E-AA32-027C7F919908}" type="datetimeFigureOut">
              <a:rPr lang="en-US" smtClean="0"/>
              <a:t>3/5/2021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43DB59-EF5C-4B5A-A357-4C049D4F49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7DB3D2-1329-4B57-B762-FE674024AE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7A9D6-C704-497C-AEE2-F001115FF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459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DECBDC-FACF-416D-8C2E-E3266D52A4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8A820D1-7FF5-431D-9E63-9418DC5FB7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96E0C2-6BD7-4619-8802-6501FBE851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1BEBA-F6AA-403E-AA32-027C7F919908}" type="datetimeFigureOut">
              <a:rPr lang="en-US" smtClean="0"/>
              <a:t>3/5/2021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3034DE-89A4-4733-AF15-121EAD01B9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3E67D3-40A8-4E2D-8663-6496B0F8DF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7A9D6-C704-497C-AEE2-F001115FF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052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E8130DC-A8C7-4493-8079-850075319B0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A882994-CB2A-4E10-9C4A-F92C418D2A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EF3CE0-97AF-403D-A49C-CD88729631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1BEBA-F6AA-403E-AA32-027C7F919908}" type="datetimeFigureOut">
              <a:rPr lang="en-US" smtClean="0"/>
              <a:t>3/5/2021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F020FA-181F-496B-9DBA-505B09BEEE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53827B-D5CE-46BD-ADEA-7BC08EC506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7A9D6-C704-497C-AEE2-F001115FF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8880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47C4F8-B0B7-48B0-B6B0-163192E160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6C37A2-A4F7-428F-9C43-6202CE36B6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294C00-BD96-4C4D-A725-47B21DF8DF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1BEBA-F6AA-403E-AA32-027C7F919908}" type="datetimeFigureOut">
              <a:rPr lang="en-US" smtClean="0"/>
              <a:t>3/5/2021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2CB135-ADEF-42DE-AA89-8A8D1973C7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27C9CE-7A0A-4FCB-8DAE-9D5B2AFBC2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7A9D6-C704-497C-AEE2-F001115FF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8492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634802-E9A6-49E9-8FCE-4757053D6A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39794B-ED3F-4894-993D-EA7128127B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71AF25-3ACD-4B05-ABBB-7540AF3383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1BEBA-F6AA-403E-AA32-027C7F919908}" type="datetimeFigureOut">
              <a:rPr lang="en-US" smtClean="0"/>
              <a:t>3/5/2021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583833-247E-42AA-A342-1C44B583DC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5BE5D9-A68B-4B24-8AED-9FD977B21E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7A9D6-C704-497C-AEE2-F001115FF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7104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2389E3-F0E1-4A07-BFE9-D97A2469CE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F74C79-3226-43D3-AEE7-59ED45204AE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5D24032-7673-4E4D-B9F2-4EACCE1506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241D81D-4B02-4889-9A09-EB7282B114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1BEBA-F6AA-403E-AA32-027C7F919908}" type="datetimeFigureOut">
              <a:rPr lang="en-US" smtClean="0"/>
              <a:t>3/5/2021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8BD03CA-8091-4494-B1F5-9D56C73F0A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1365DD7-808E-4DE2-B63F-D6B902346E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7A9D6-C704-497C-AEE2-F001115FF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5624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0F6BA5-5A05-482A-9847-BDE2965092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F07D8C-574E-43FC-AD6C-AD80D790F6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C85F255-0E17-4461-B0ED-3E8367CE79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A3FBF89-6872-49EB-AE06-9DF065B190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3DB0ADD-09C5-4BA4-A7E5-AC07EA0D224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3265B3D-8601-478D-8F8A-192CE05E3C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1BEBA-F6AA-403E-AA32-027C7F919908}" type="datetimeFigureOut">
              <a:rPr lang="en-US" smtClean="0"/>
              <a:t>3/5/2021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4CEEE2B-DB8B-4938-9FB1-79B13AA7DA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6F95CB7-CB8C-48EC-A399-B35F70A395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7A9D6-C704-497C-AEE2-F001115FF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3788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59549A-4169-483E-9D77-CF24771873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8887817-1704-44E5-8FDE-051F0E3800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1BEBA-F6AA-403E-AA32-027C7F919908}" type="datetimeFigureOut">
              <a:rPr lang="en-US" smtClean="0"/>
              <a:t>3/5/2021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2AF1A7E-D5F8-484C-A0CB-967C749640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A53892A-4B6E-4CE7-9C6F-BF470FC997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7A9D6-C704-497C-AEE2-F001115FF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7420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E3C2CDE-7F2A-418E-AAFC-EB2F47CD23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1BEBA-F6AA-403E-AA32-027C7F919908}" type="datetimeFigureOut">
              <a:rPr lang="en-US" smtClean="0"/>
              <a:t>3/5/2021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965A15D-1A52-4E00-A58A-C5F5F9AA6E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913657-028B-4E99-AE4B-FBACEFBBBC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7A9D6-C704-497C-AEE2-F001115FF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412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E65CCB-1B3A-4E56-8C55-03B361E198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414EEB-CA4C-42B2-95C2-B7964439E8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3AAEFB5-4A01-44D8-A236-BF1077BD5B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7E8BFF9-8F85-4A2D-BECC-29F00A76DB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1BEBA-F6AA-403E-AA32-027C7F919908}" type="datetimeFigureOut">
              <a:rPr lang="en-US" smtClean="0"/>
              <a:t>3/5/2021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219CD1-5A78-4974-8E65-F273937FF6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132708-2B5A-4A55-B544-3904800D3C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7A9D6-C704-497C-AEE2-F001115FF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9231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BF47A5-5E49-4D43-AF46-BA1BBC6D01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AFEE18A-609E-4903-B56E-E80C3433699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D12CC6F-9B3F-4D9B-900B-906B374002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E8ABF9-064B-4ACD-A936-787493076B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1BEBA-F6AA-403E-AA32-027C7F919908}" type="datetimeFigureOut">
              <a:rPr lang="en-US" smtClean="0"/>
              <a:t>3/5/2021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2BBED13-1E18-4CFC-B196-E048B6C937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8C8E8C9-EADF-4CA7-92EE-F9160E6A68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7A9D6-C704-497C-AEE2-F001115FF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4582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20907E4-9342-414F-A812-126982F199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8A7A2D3-2F90-4137-8D98-BCECC8C14A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CBA238-60C2-4E70-9C48-E4202FCD05A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B1BEBA-F6AA-403E-AA32-027C7F919908}" type="datetimeFigureOut">
              <a:rPr lang="en-US" smtClean="0"/>
              <a:t>3/5/2021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59C288-859F-4CA7-ACD4-8613948D75E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F00B24-09C7-4E8C-BFF4-75FAAA34596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B7A9D6-C704-497C-AEE2-F001115FF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4364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F297F54D-D89E-4DDC-8E69-C5D960490353}"/>
              </a:ext>
            </a:extLst>
          </p:cNvPr>
          <p:cNvSpPr/>
          <p:nvPr/>
        </p:nvSpPr>
        <p:spPr>
          <a:xfrm>
            <a:off x="2459114" y="603690"/>
            <a:ext cx="1606859" cy="556628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064FA25D-6645-4B50-AF1E-C30AA12E7A23}"/>
              </a:ext>
            </a:extLst>
          </p:cNvPr>
          <p:cNvCxnSpPr/>
          <p:nvPr/>
        </p:nvCxnSpPr>
        <p:spPr>
          <a:xfrm>
            <a:off x="4145870" y="1038687"/>
            <a:ext cx="1518081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999279FC-244B-4769-B458-E845563A6810}"/>
              </a:ext>
            </a:extLst>
          </p:cNvPr>
          <p:cNvSpPr txBox="1"/>
          <p:nvPr/>
        </p:nvSpPr>
        <p:spPr>
          <a:xfrm>
            <a:off x="4714042" y="1038687"/>
            <a:ext cx="36580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PE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97AA2FD4-7898-4A65-89AC-BC37E000DA19}"/>
              </a:ext>
            </a:extLst>
          </p:cNvPr>
          <p:cNvCxnSpPr/>
          <p:nvPr/>
        </p:nvCxnSpPr>
        <p:spPr>
          <a:xfrm flipH="1">
            <a:off x="6081204" y="2476867"/>
            <a:ext cx="1651246" cy="0"/>
          </a:xfrm>
          <a:prstGeom prst="straightConnector1">
            <a:avLst/>
          </a:prstGeom>
          <a:ln w="571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004C3B39-D5C9-4D56-B545-503F61F28A79}"/>
              </a:ext>
            </a:extLst>
          </p:cNvPr>
          <p:cNvSpPr txBox="1"/>
          <p:nvPr/>
        </p:nvSpPr>
        <p:spPr>
          <a:xfrm>
            <a:off x="6687087" y="2537077"/>
            <a:ext cx="38369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AC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50F5A21-7A3C-477D-96E6-5ED74879550A}"/>
              </a:ext>
            </a:extLst>
          </p:cNvPr>
          <p:cNvSpPr txBox="1"/>
          <p:nvPr/>
        </p:nvSpPr>
        <p:spPr>
          <a:xfrm>
            <a:off x="4685172" y="2537077"/>
            <a:ext cx="38369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AC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13A9E41-20F0-477C-986F-DB049ABADDEF}"/>
              </a:ext>
            </a:extLst>
          </p:cNvPr>
          <p:cNvSpPr txBox="1"/>
          <p:nvPr/>
        </p:nvSpPr>
        <p:spPr>
          <a:xfrm>
            <a:off x="6687087" y="1047565"/>
            <a:ext cx="36580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PE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2649AC95-C85A-40B5-8CFC-2CDFBADC0615}"/>
              </a:ext>
            </a:extLst>
          </p:cNvPr>
          <p:cNvCxnSpPr/>
          <p:nvPr/>
        </p:nvCxnSpPr>
        <p:spPr>
          <a:xfrm>
            <a:off x="4145870" y="4076330"/>
            <a:ext cx="1518081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E387A5FB-8461-4021-874F-60D8DE6480B2}"/>
              </a:ext>
            </a:extLst>
          </p:cNvPr>
          <p:cNvSpPr/>
          <p:nvPr/>
        </p:nvSpPr>
        <p:spPr>
          <a:xfrm>
            <a:off x="7880683" y="603690"/>
            <a:ext cx="1606859" cy="5566285"/>
          </a:xfrm>
          <a:prstGeom prst="round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9F8C637-409D-4F62-94B3-48A6723685FE}"/>
              </a:ext>
            </a:extLst>
          </p:cNvPr>
          <p:cNvSpPr txBox="1"/>
          <p:nvPr/>
        </p:nvSpPr>
        <p:spPr>
          <a:xfrm>
            <a:off x="6687087" y="4076330"/>
            <a:ext cx="38369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AC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44499A2-492E-4D58-8665-3B778EBFE541}"/>
              </a:ext>
            </a:extLst>
          </p:cNvPr>
          <p:cNvSpPr txBox="1"/>
          <p:nvPr/>
        </p:nvSpPr>
        <p:spPr>
          <a:xfrm>
            <a:off x="4685172" y="4076330"/>
            <a:ext cx="38369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AC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F0F750E4-7CB9-445E-81E6-149498530EF7}"/>
              </a:ext>
            </a:extLst>
          </p:cNvPr>
          <p:cNvCxnSpPr>
            <a:cxnSpLocks/>
          </p:cNvCxnSpPr>
          <p:nvPr/>
        </p:nvCxnSpPr>
        <p:spPr>
          <a:xfrm>
            <a:off x="5841507" y="337351"/>
            <a:ext cx="0" cy="6223247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Isosceles Triangle 20">
            <a:extLst>
              <a:ext uri="{FF2B5EF4-FFF2-40B4-BE49-F238E27FC236}">
                <a16:creationId xmlns:a16="http://schemas.microsoft.com/office/drawing/2014/main" id="{032D77E2-1217-4EBF-8E52-95015FB0C2D2}"/>
              </a:ext>
            </a:extLst>
          </p:cNvPr>
          <p:cNvSpPr/>
          <p:nvPr/>
        </p:nvSpPr>
        <p:spPr>
          <a:xfrm>
            <a:off x="716711" y="1578292"/>
            <a:ext cx="1112191" cy="958785"/>
          </a:xfrm>
          <a:prstGeom prst="triangle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API</a:t>
            </a:r>
          </a:p>
        </p:txBody>
      </p:sp>
      <p:sp>
        <p:nvSpPr>
          <p:cNvPr id="22" name="Isosceles Triangle 21">
            <a:extLst>
              <a:ext uri="{FF2B5EF4-FFF2-40B4-BE49-F238E27FC236}">
                <a16:creationId xmlns:a16="http://schemas.microsoft.com/office/drawing/2014/main" id="{14559CB3-1987-42D5-908A-7E254580C92B}"/>
              </a:ext>
            </a:extLst>
          </p:cNvPr>
          <p:cNvSpPr/>
          <p:nvPr/>
        </p:nvSpPr>
        <p:spPr>
          <a:xfrm>
            <a:off x="10265640" y="1578291"/>
            <a:ext cx="1112191" cy="958785"/>
          </a:xfrm>
          <a:prstGeom prst="triangle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API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327AEBB6-CE33-44CF-8BBC-3CCF71447068}"/>
              </a:ext>
            </a:extLst>
          </p:cNvPr>
          <p:cNvSpPr txBox="1"/>
          <p:nvPr/>
        </p:nvSpPr>
        <p:spPr>
          <a:xfrm>
            <a:off x="754330" y="2537075"/>
            <a:ext cx="10369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err="1"/>
              <a:t>ControlTicket</a:t>
            </a:r>
            <a:endParaRPr lang="en-US" sz="1200" b="1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18B896F2-04EB-4B11-A520-3D0E80D2AE5A}"/>
              </a:ext>
            </a:extLst>
          </p:cNvPr>
          <p:cNvSpPr txBox="1"/>
          <p:nvPr/>
        </p:nvSpPr>
        <p:spPr>
          <a:xfrm>
            <a:off x="10297443" y="2537074"/>
            <a:ext cx="10369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err="1"/>
              <a:t>ControlTicket</a:t>
            </a:r>
            <a:endParaRPr lang="en-US" sz="1200" b="1" dirty="0"/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23096C56-7E3A-4D77-B28D-555493189CDE}"/>
              </a:ext>
            </a:extLst>
          </p:cNvPr>
          <p:cNvCxnSpPr/>
          <p:nvPr/>
        </p:nvCxnSpPr>
        <p:spPr>
          <a:xfrm>
            <a:off x="1681016" y="2057683"/>
            <a:ext cx="698201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84562020-BEB7-4C9E-A32E-589356C933BB}"/>
              </a:ext>
            </a:extLst>
          </p:cNvPr>
          <p:cNvCxnSpPr>
            <a:cxnSpLocks/>
          </p:cNvCxnSpPr>
          <p:nvPr/>
        </p:nvCxnSpPr>
        <p:spPr>
          <a:xfrm flipH="1">
            <a:off x="9667784" y="1935332"/>
            <a:ext cx="719090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5A6C5A1D-EFF5-4BB9-B92A-8D4302977254}"/>
              </a:ext>
            </a:extLst>
          </p:cNvPr>
          <p:cNvSpPr txBox="1"/>
          <p:nvPr/>
        </p:nvSpPr>
        <p:spPr>
          <a:xfrm>
            <a:off x="4416956" y="669356"/>
            <a:ext cx="9759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err="1"/>
              <a:t>CreateTicket</a:t>
            </a:r>
            <a:endParaRPr lang="en-US" sz="1200" b="1" dirty="0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FAB3CD27-C221-4F58-8D39-5FFEB2710EB1}"/>
              </a:ext>
            </a:extLst>
          </p:cNvPr>
          <p:cNvSpPr txBox="1"/>
          <p:nvPr/>
        </p:nvSpPr>
        <p:spPr>
          <a:xfrm>
            <a:off x="6508543" y="2139659"/>
            <a:ext cx="7965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err="1"/>
              <a:t>CallTicket</a:t>
            </a:r>
            <a:endParaRPr lang="en-US" sz="1200" b="1" dirty="0"/>
          </a:p>
        </p:txBody>
      </p: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0E04A2B3-9013-42D2-B68D-5A21672698E2}"/>
              </a:ext>
            </a:extLst>
          </p:cNvPr>
          <p:cNvCxnSpPr/>
          <p:nvPr/>
        </p:nvCxnSpPr>
        <p:spPr>
          <a:xfrm flipH="1">
            <a:off x="6081204" y="5273772"/>
            <a:ext cx="1651246" cy="0"/>
          </a:xfrm>
          <a:prstGeom prst="straightConnector1">
            <a:avLst/>
          </a:prstGeom>
          <a:ln w="571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>
            <a:extLst>
              <a:ext uri="{FF2B5EF4-FFF2-40B4-BE49-F238E27FC236}">
                <a16:creationId xmlns:a16="http://schemas.microsoft.com/office/drawing/2014/main" id="{65E37237-8FCD-4CF2-859A-074142DFFA03}"/>
              </a:ext>
            </a:extLst>
          </p:cNvPr>
          <p:cNvSpPr txBox="1"/>
          <p:nvPr/>
        </p:nvSpPr>
        <p:spPr>
          <a:xfrm>
            <a:off x="6687087" y="5333982"/>
            <a:ext cx="4032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DA</a:t>
            </a:r>
          </a:p>
        </p:txBody>
      </p: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DE5BD830-9BAD-41CD-B1E2-D322380FF7C7}"/>
              </a:ext>
            </a:extLst>
          </p:cNvPr>
          <p:cNvCxnSpPr/>
          <p:nvPr/>
        </p:nvCxnSpPr>
        <p:spPr>
          <a:xfrm flipH="1">
            <a:off x="6081204" y="4076330"/>
            <a:ext cx="1651246" cy="0"/>
          </a:xfrm>
          <a:prstGeom prst="straightConnector1">
            <a:avLst/>
          </a:prstGeom>
          <a:ln w="571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5A131FFC-6EDB-4398-B9C4-4B092320811F}"/>
              </a:ext>
            </a:extLst>
          </p:cNvPr>
          <p:cNvCxnSpPr/>
          <p:nvPr/>
        </p:nvCxnSpPr>
        <p:spPr>
          <a:xfrm>
            <a:off x="4141494" y="5273772"/>
            <a:ext cx="1518081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>
            <a:extLst>
              <a:ext uri="{FF2B5EF4-FFF2-40B4-BE49-F238E27FC236}">
                <a16:creationId xmlns:a16="http://schemas.microsoft.com/office/drawing/2014/main" id="{4F5243DB-A547-4CF5-8F88-75A106902293}"/>
              </a:ext>
            </a:extLst>
          </p:cNvPr>
          <p:cNvSpPr txBox="1"/>
          <p:nvPr/>
        </p:nvSpPr>
        <p:spPr>
          <a:xfrm>
            <a:off x="4680796" y="5273772"/>
            <a:ext cx="4032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DA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D1B806C1-4AD8-44E4-9BD9-FEAB5852B518}"/>
              </a:ext>
            </a:extLst>
          </p:cNvPr>
          <p:cNvSpPr txBox="1"/>
          <p:nvPr/>
        </p:nvSpPr>
        <p:spPr>
          <a:xfrm>
            <a:off x="6490430" y="4936564"/>
            <a:ext cx="9039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err="1"/>
              <a:t>DoneTicket</a:t>
            </a:r>
            <a:endParaRPr lang="en-US" sz="1200" b="1" dirty="0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C1E30666-DA1E-468C-AA79-CFF8ACDB7AAE}"/>
              </a:ext>
            </a:extLst>
          </p:cNvPr>
          <p:cNvSpPr txBox="1"/>
          <p:nvPr/>
        </p:nvSpPr>
        <p:spPr>
          <a:xfrm>
            <a:off x="4430439" y="4936563"/>
            <a:ext cx="9039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err="1"/>
              <a:t>DoneTicket</a:t>
            </a:r>
            <a:endParaRPr lang="en-US" sz="1200" b="1" dirty="0"/>
          </a:p>
        </p:txBody>
      </p:sp>
    </p:spTree>
    <p:extLst>
      <p:ext uri="{BB962C8B-B14F-4D97-AF65-F5344CB8AC3E}">
        <p14:creationId xmlns:p14="http://schemas.microsoft.com/office/powerpoint/2010/main" val="14564108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17</Words>
  <Application>Microsoft Office PowerPoint</Application>
  <PresentationFormat>Widescreen</PresentationFormat>
  <Paragraphs>17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GCAKIROGLU</dc:creator>
  <cp:lastModifiedBy>GCAKIROGLU</cp:lastModifiedBy>
  <cp:revision>5</cp:revision>
  <dcterms:created xsi:type="dcterms:W3CDTF">2021-03-04T21:00:26Z</dcterms:created>
  <dcterms:modified xsi:type="dcterms:W3CDTF">2021-03-04T21:32:37Z</dcterms:modified>
</cp:coreProperties>
</file>